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FFC4-173F-48B0-BE20-91BCCE61B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8C7BB-41C7-408C-905C-4E85F399F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EE39-9624-4905-A1E8-18557DE1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BAB2-893F-4E28-84B5-655A3DD3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58513-9756-40B0-9858-748292ED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7CCF-573F-45EB-83A4-01185366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095FD-D061-4AEE-A280-9624BC729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EC93-6787-4924-8ABF-4FD49FE7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A908B-0CB9-435A-B195-6A3545BC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D9033-D4F3-43B1-9BE1-695A92EC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2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5A682-9006-4AB1-A24A-304D36CA4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1BB57-1219-4C3F-8509-2D1E56FD6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2D35-9874-4241-AF50-43CEFDEE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3504-8E48-40F1-95C8-277124D4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2EC2D-EFB5-4802-AEED-8631CF4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1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2A60-F7A0-40B1-915F-F2050717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8D92-1437-4029-8DF7-45D1C4F3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1E3BB-CC70-44E6-868D-09E19B73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7C853-B3F5-4B54-B7FA-81BD658C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5CCE7-D370-48DD-92FD-B2B10D79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EA39-A3A2-421E-9B4C-099B7689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C1428-EC76-4AFA-B420-17F14C0A1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0B9A8-B127-4D00-A49C-196F050A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DA87-A163-4C64-995D-3F4E487E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05B5-8150-4097-9B0C-4CE1396A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C04C-A009-49F6-94A0-A290F836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A5C9-43F1-460B-B6A7-078652E7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1C4E8-50EE-4949-BB82-820D3DB0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9BCE-A0D9-4478-B4BE-BB166F0A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6CB73-2791-4046-A1C1-875B5D74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47AF1-5AE8-46B1-9871-A10841A2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D872-3A61-48FC-AADD-81A61D57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138F1-919C-4B54-976D-BF732DDD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4A5AB-95E8-4E9E-9A85-BD9E64C74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C0C1A-0439-4BE0-BFDC-98D4602EB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CDA86-D53E-4144-BBB0-B99D42A62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3D455-DFDF-4348-8285-F5F7EB3E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C201A-3B7A-4B07-A580-1287B56A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2B2DC-993E-4D92-B00E-655153DF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1B11-7DE5-40EA-84A6-E719FEA8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7EA00-0F2A-4DF4-A875-363698B7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38CCB-AF57-4C3E-B665-6511D2B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9B3F5-49BB-4672-9CC3-B83E36B9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4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94C62-7958-4EFD-9743-E7B311A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42FA6-73F9-43BC-A944-3EA6ECCF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1C2A1-2F61-4DA9-9AE7-D491B3AA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CCA7-878E-476E-BF49-A3A6031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FEE5-90EE-4ACF-B57D-C5C16CAA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2542A-CAE3-4A80-BB27-6DBE9CD33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B7F43-680D-484E-8E98-E4880ADE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D72F8-14BC-4002-939B-D8A1107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0EDE4-289E-4943-BB51-F22FE6AF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559F-D220-4BD7-9BFA-D72F1868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AA825-7CD6-41B2-AD99-6C36F2E05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76EBA-CDA2-4ED2-A0F9-BC052C75B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C0FB4-8A11-427E-B4F5-1D33DD13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D4516-C0D3-4C3B-A351-C424DCB9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3187B-E5FE-4908-8E3D-D6C459E8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6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3DF4D-6BB8-43D8-910D-493A46C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5B52D-D173-4823-8B1C-BC8AC44C0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5377A-5E76-4666-9B2D-38E5673F8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BC01-5633-4A82-833E-B437ADB5D6A3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6709A-3028-4C27-9391-FB8BB2480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D909-A982-4C8A-9404-C46BAB1D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503E-270D-4D30-BA19-C06776EA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C108F-74A5-4636-8126-4C581ED72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525" r="365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37CFD-CBF4-4F8A-8EDC-D9A4C72E9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Verpakking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A6466-144E-4DE2-8BEB-B95706CB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Elsan Kujevic</a:t>
            </a:r>
          </a:p>
          <a:p>
            <a:r>
              <a:rPr lang="en-US">
                <a:solidFill>
                  <a:srgbClr val="FFFFFF"/>
                </a:solidFill>
              </a:rPr>
              <a:t>MTD2A4</a:t>
            </a:r>
          </a:p>
        </p:txBody>
      </p:sp>
    </p:spTree>
    <p:extLst>
      <p:ext uri="{BB962C8B-B14F-4D97-AF65-F5344CB8AC3E}">
        <p14:creationId xmlns:p14="http://schemas.microsoft.com/office/powerpoint/2010/main" val="318080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9CBE-E48C-473D-90BE-55874735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Onderzoek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51134-2593-49A2-A166-2A50E17F9E98}"/>
              </a:ext>
            </a:extLst>
          </p:cNvPr>
          <p:cNvSpPr txBox="1"/>
          <p:nvPr/>
        </p:nvSpPr>
        <p:spPr>
          <a:xfrm>
            <a:off x="1038687" y="1356554"/>
            <a:ext cx="10114626" cy="681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Prijs: 4,40 euro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Materiaal: hout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Afmetingen:  16,5 x 11 x 8,55 cm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Opening: metalen sluiting, die dichtklikt en opengaat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Prijs: 1 euro + 6 euro verzendkosten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Materiaal: hout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Afmetingen:</a:t>
            </a:r>
            <a:r>
              <a:rPr lang="nl-NL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x 12 x 5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Opening: met metalen sluiting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Prijs: 4,83 euro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Materiaal: Hout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Afmetingen: 9,7 x 8,5 x 33 cm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Opening: door het touwtje van de knop af te halen</a:t>
            </a:r>
            <a:endParaRPr lang="nl-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Schatkist, 16,5x11x8,55 cm, 15x9,5x5 cm, Keizerin Boom, 1 Stuk">
            <a:extLst>
              <a:ext uri="{FF2B5EF4-FFF2-40B4-BE49-F238E27FC236}">
                <a16:creationId xmlns:a16="http://schemas.microsoft.com/office/drawing/2014/main" id="{44D46F3C-15AD-4B82-A922-A124AB9540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35" y="571923"/>
            <a:ext cx="2049780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ox, hexagonalshaped, Mode, portable">
            <a:extLst>
              <a:ext uri="{FF2B5EF4-FFF2-40B4-BE49-F238E27FC236}">
                <a16:creationId xmlns:a16="http://schemas.microsoft.com/office/drawing/2014/main" id="{AEEF5F53-07CE-4F75-8386-4007C10BD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67" y="2558477"/>
            <a:ext cx="2345776" cy="220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C6C75-5CFD-408E-AB44-491F5748E1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07" y="4236299"/>
            <a:ext cx="2604088" cy="2549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76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9771A-FF6F-4C43-B510-227651E8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25" y="2716325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ideeschetsen</a:t>
            </a:r>
            <a:endParaRPr lang="en-US" sz="5200" dirty="0">
              <a:solidFill>
                <a:srgbClr val="FFFFFF"/>
              </a:solidFill>
            </a:endParaRPr>
          </a:p>
        </p:txBody>
      </p:sp>
      <p:pic>
        <p:nvPicPr>
          <p:cNvPr id="1029" name="04DAC255-5DE7-4C50-815E-14AA74C4DFFD">
            <a:extLst>
              <a:ext uri="{FF2B5EF4-FFF2-40B4-BE49-F238E27FC236}">
                <a16:creationId xmlns:a16="http://schemas.microsoft.com/office/drawing/2014/main" id="{304EBF21-4082-408B-B09B-AE4EF4FF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" y="247456"/>
            <a:ext cx="7966451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1BA1700-3CB0-4C1F-92E3-B52ECB31D516">
            <a:extLst>
              <a:ext uri="{FF2B5EF4-FFF2-40B4-BE49-F238E27FC236}">
                <a16:creationId xmlns:a16="http://schemas.microsoft.com/office/drawing/2014/main" id="{EADE1255-553F-4F16-AB9F-1918F653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69" y="0"/>
            <a:ext cx="4355756" cy="773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745C6B98-77CF-49E0-87F3-1624D78E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82" y="2894529"/>
            <a:ext cx="4887685" cy="32101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Pve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mag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niet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snel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kapot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gaan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kan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draagbaar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zijn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kun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je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gebruiken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voor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meerdere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spullen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kan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overal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meegenomen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worden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mag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maximaal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60 euro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kosten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kan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makkelijk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open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dicht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gemaakt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worden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moet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het product in 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houden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Moet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eruit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zien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dat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hij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gebruikt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kan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worden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door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ouderen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jongeren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Kan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gebruikt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worden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als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collectors items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De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verpakking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kan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een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naam in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gegrafeerd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effectLst/>
              </a:rPr>
              <a:t>worden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7B0DCA-5CF5-49E1-A0BF-C6EB8021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82" y="5866668"/>
            <a:ext cx="26098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verpakking zier er modieus uit</a:t>
            </a:r>
            <a:endParaRPr kumimoji="0" lang="nl-NL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EDE7F-5CAB-430A-8ACE-2A251580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4" y="1657166"/>
            <a:ext cx="5134692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2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F0663-2EA2-4679-BF06-7CCFE00A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Doelgroep</a:t>
            </a:r>
          </a:p>
        </p:txBody>
      </p:sp>
      <p:pic>
        <p:nvPicPr>
          <p:cNvPr id="4098" name="Picture 2" descr="Display advertentie op basis van zoekwoorden met Custom Intent targeting">
            <a:extLst>
              <a:ext uri="{FF2B5EF4-FFF2-40B4-BE49-F238E27FC236}">
                <a16:creationId xmlns:a16="http://schemas.microsoft.com/office/drawing/2014/main" id="{D1B77C85-5C1C-4D20-95FF-5406A3942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A01B-184F-4CE2-BB25-2340506D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Ik heb mijn doelgroep heel breed gepakt omdat ik een verpakking wou maken die je voor vele verschillende dingen kon gebruiken en daar kan ik geen persona of categorie aanvastzetten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9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E2CA-4147-4C4D-A5A1-CECA8C56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Solidworks</a:t>
            </a:r>
            <a:r>
              <a:rPr lang="en-US" dirty="0"/>
              <a:t> </a:t>
            </a:r>
            <a:r>
              <a:rPr lang="en-US" dirty="0" err="1"/>
              <a:t>tekening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F6DD0D-5EB1-4EBF-AA60-BF4E9DCE9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5" y="1297237"/>
            <a:ext cx="9991725" cy="5414871"/>
          </a:xfrm>
        </p:spPr>
      </p:pic>
    </p:spTree>
    <p:extLst>
      <p:ext uri="{BB962C8B-B14F-4D97-AF65-F5344CB8AC3E}">
        <p14:creationId xmlns:p14="http://schemas.microsoft.com/office/powerpoint/2010/main" val="53798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5BC7-D50D-4F4A-B7D3-4F781517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Materiaal keuze</a:t>
            </a:r>
          </a:p>
        </p:txBody>
      </p:sp>
      <p:pic>
        <p:nvPicPr>
          <p:cNvPr id="3074" name="Picture 2" descr="Fraké hout gevelbekleding Fraké thermisch gemodificeerd limba">
            <a:extLst>
              <a:ext uri="{FF2B5EF4-FFF2-40B4-BE49-F238E27FC236}">
                <a16:creationId xmlns:a16="http://schemas.microsoft.com/office/drawing/2014/main" id="{4C4E9B2D-F4A3-49D6-B9FF-1A11D4EAE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16451" b="2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D69801-1A4A-4D39-BD6B-583B808A864A}"/>
              </a:ext>
            </a:extLst>
          </p:cNvPr>
          <p:cNvSpPr txBox="1"/>
          <p:nvPr/>
        </p:nvSpPr>
        <p:spPr>
          <a:xfrm>
            <a:off x="6234868" y="1820368"/>
            <a:ext cx="5248218" cy="4370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chemeClr val="bg1"/>
                </a:solidFill>
              </a:rPr>
              <a:t>Materiaal</a:t>
            </a:r>
            <a:r>
              <a:rPr lang="en-US" sz="4500" dirty="0">
                <a:solidFill>
                  <a:schemeClr val="bg1"/>
                </a:solidFill>
              </a:rPr>
              <a:t>: </a:t>
            </a:r>
            <a:r>
              <a:rPr lang="en-US" sz="4500" dirty="0" err="1">
                <a:solidFill>
                  <a:schemeClr val="bg1"/>
                </a:solidFill>
              </a:rPr>
              <a:t>hout</a:t>
            </a:r>
            <a:endParaRPr lang="en-US" sz="45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chemeClr val="bg1"/>
                </a:solidFill>
              </a:rPr>
              <a:t>Laagje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lak</a:t>
            </a:r>
            <a:r>
              <a:rPr lang="en-US" sz="4500" dirty="0">
                <a:solidFill>
                  <a:schemeClr val="bg1"/>
                </a:solidFill>
              </a:rPr>
              <a:t> over de </a:t>
            </a:r>
            <a:r>
              <a:rPr lang="en-US" sz="4500" dirty="0" err="1">
                <a:solidFill>
                  <a:schemeClr val="bg1"/>
                </a:solidFill>
              </a:rPr>
              <a:t>hout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voor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sterkte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krasvrije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laag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voor</a:t>
            </a:r>
            <a:r>
              <a:rPr lang="en-US" sz="4500" dirty="0">
                <a:solidFill>
                  <a:schemeClr val="bg1"/>
                </a:solidFill>
              </a:rPr>
              <a:t> de </a:t>
            </a:r>
            <a:r>
              <a:rPr lang="en-US" sz="4500" dirty="0" err="1">
                <a:solidFill>
                  <a:schemeClr val="bg1"/>
                </a:solidFill>
              </a:rPr>
              <a:t>hout</a:t>
            </a:r>
            <a:r>
              <a:rPr lang="en-US" sz="4500" dirty="0">
                <a:solidFill>
                  <a:schemeClr val="bg1"/>
                </a:solidFill>
              </a:rPr>
              <a:t> van de </a:t>
            </a:r>
            <a:r>
              <a:rPr lang="en-US" sz="4500" dirty="0" err="1">
                <a:solidFill>
                  <a:schemeClr val="bg1"/>
                </a:solidFill>
              </a:rPr>
              <a:t>verpakking</a:t>
            </a:r>
            <a:r>
              <a:rPr lang="en-US" sz="4500" dirty="0">
                <a:solidFill>
                  <a:schemeClr val="bg1"/>
                </a:solidFill>
              </a:rPr>
              <a:t>, </a:t>
            </a:r>
            <a:r>
              <a:rPr lang="en-US" sz="4500" dirty="0" err="1">
                <a:solidFill>
                  <a:schemeClr val="bg1"/>
                </a:solidFill>
              </a:rPr>
              <a:t>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waterdichte</a:t>
            </a:r>
            <a:r>
              <a:rPr lang="en-US" sz="4500" dirty="0">
                <a:solidFill>
                  <a:schemeClr val="bg1"/>
                </a:solidFill>
              </a:rPr>
              <a:t> is </a:t>
            </a:r>
            <a:r>
              <a:rPr lang="en-US" sz="4500" dirty="0" err="1">
                <a:solidFill>
                  <a:schemeClr val="bg1"/>
                </a:solidFill>
              </a:rPr>
              <a:t>hij</a:t>
            </a:r>
            <a:r>
              <a:rPr lang="en-US" sz="4500" dirty="0">
                <a:solidFill>
                  <a:schemeClr val="bg1"/>
                </a:solidFill>
              </a:rPr>
              <a:t> dan </a:t>
            </a:r>
            <a:r>
              <a:rPr lang="en-US" sz="4500" dirty="0" err="1">
                <a:solidFill>
                  <a:schemeClr val="bg1"/>
                </a:solidFill>
              </a:rPr>
              <a:t>ook</a:t>
            </a:r>
            <a:endParaRPr lang="en-US" sz="45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chemeClr val="bg1"/>
                </a:solidFill>
              </a:rPr>
              <a:t>Ik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heb</a:t>
            </a:r>
            <a:r>
              <a:rPr lang="en-US" sz="4500" dirty="0">
                <a:solidFill>
                  <a:schemeClr val="bg1"/>
                </a:solidFill>
              </a:rPr>
              <a:t> er </a:t>
            </a:r>
            <a:r>
              <a:rPr lang="en-US" sz="4500" dirty="0" err="1">
                <a:solidFill>
                  <a:schemeClr val="bg1"/>
                </a:solidFill>
              </a:rPr>
              <a:t>ook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gekozen</a:t>
            </a:r>
            <a:r>
              <a:rPr lang="en-US" sz="4500" dirty="0">
                <a:solidFill>
                  <a:schemeClr val="bg1"/>
                </a:solidFill>
              </a:rPr>
              <a:t> om hem van </a:t>
            </a:r>
            <a:r>
              <a:rPr lang="en-US" sz="4500" dirty="0" err="1">
                <a:solidFill>
                  <a:schemeClr val="bg1"/>
                </a:solidFill>
              </a:rPr>
              <a:t>hout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te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maken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zodat</a:t>
            </a:r>
            <a:r>
              <a:rPr lang="en-US" sz="4500" dirty="0">
                <a:solidFill>
                  <a:schemeClr val="bg1"/>
                </a:solidFill>
              </a:rPr>
              <a:t> je </a:t>
            </a:r>
            <a:r>
              <a:rPr lang="en-US" sz="4500" dirty="0" err="1">
                <a:solidFill>
                  <a:schemeClr val="bg1"/>
                </a:solidFill>
              </a:rPr>
              <a:t>bijvoorbeeld</a:t>
            </a:r>
            <a:r>
              <a:rPr lang="en-US" sz="4500" dirty="0">
                <a:solidFill>
                  <a:schemeClr val="bg1"/>
                </a:solidFill>
              </a:rPr>
              <a:t> je naam op de </a:t>
            </a:r>
            <a:r>
              <a:rPr lang="en-US" sz="4500" dirty="0" err="1">
                <a:solidFill>
                  <a:schemeClr val="bg1"/>
                </a:solidFill>
              </a:rPr>
              <a:t>deksel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kan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graferen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en</a:t>
            </a:r>
            <a:r>
              <a:rPr lang="en-US" sz="4500" dirty="0">
                <a:solidFill>
                  <a:schemeClr val="bg1"/>
                </a:solidFill>
              </a:rPr>
              <a:t> zo </a:t>
            </a:r>
            <a:r>
              <a:rPr lang="en-US" sz="4500" dirty="0" err="1">
                <a:solidFill>
                  <a:schemeClr val="bg1"/>
                </a:solidFill>
              </a:rPr>
              <a:t>toch</a:t>
            </a:r>
            <a:r>
              <a:rPr lang="en-US" sz="4500" dirty="0">
                <a:solidFill>
                  <a:schemeClr val="bg1"/>
                </a:solidFill>
              </a:rPr>
              <a:t> special </a:t>
            </a:r>
            <a:r>
              <a:rPr lang="en-US" sz="4500" dirty="0" err="1">
                <a:solidFill>
                  <a:schemeClr val="bg1"/>
                </a:solidFill>
              </a:rPr>
              <a:t>maakt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chemeClr val="bg1"/>
                </a:solidFill>
              </a:rPr>
              <a:t>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ik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heb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gekozen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voor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een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scharnier</a:t>
            </a:r>
            <a:r>
              <a:rPr lang="en-US" sz="4500" dirty="0">
                <a:solidFill>
                  <a:schemeClr val="bg1"/>
                </a:solidFill>
              </a:rPr>
              <a:t> om de </a:t>
            </a:r>
            <a:r>
              <a:rPr lang="en-US" sz="4500" dirty="0" err="1">
                <a:solidFill>
                  <a:schemeClr val="bg1"/>
                </a:solidFill>
              </a:rPr>
              <a:t>verpakking</a:t>
            </a:r>
            <a:r>
              <a:rPr lang="en-US" sz="4500" dirty="0">
                <a:solidFill>
                  <a:schemeClr val="bg1"/>
                </a:solidFill>
              </a:rPr>
              <a:t> open </a:t>
            </a:r>
            <a:r>
              <a:rPr lang="en-US" sz="4500" dirty="0" err="1">
                <a:solidFill>
                  <a:schemeClr val="bg1"/>
                </a:solidFill>
              </a:rPr>
              <a:t>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dicht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te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kunnen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err="1">
                <a:solidFill>
                  <a:schemeClr val="bg1"/>
                </a:solidFill>
              </a:rPr>
              <a:t>maken</a:t>
            </a:r>
            <a:endParaRPr lang="en-US" sz="45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7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409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D8210-8D1B-47A0-B1FC-1FD45F2B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Einde verpakking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2DDA3-7B3A-4C2D-A5AF-BE2A5B639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" r="9680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Verpakking project</vt:lpstr>
      <vt:lpstr>Onderzoek</vt:lpstr>
      <vt:lpstr>ideeschetsen</vt:lpstr>
      <vt:lpstr>PowerPoint Presentation</vt:lpstr>
      <vt:lpstr>Doelgroep</vt:lpstr>
      <vt:lpstr>Solidworks tekening</vt:lpstr>
      <vt:lpstr>Materiaal keuze</vt:lpstr>
      <vt:lpstr>Einde verpakking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Verpakking project</dc:title>
  <dc:creator>Elsan Kujevic</dc:creator>
  <cp:lastModifiedBy>Elsan Kujevic</cp:lastModifiedBy>
  <cp:revision>1</cp:revision>
  <dcterms:created xsi:type="dcterms:W3CDTF">2021-02-02T21:29:01Z</dcterms:created>
  <dcterms:modified xsi:type="dcterms:W3CDTF">2021-02-06T11:20:28Z</dcterms:modified>
</cp:coreProperties>
</file>